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61" r:id="rId4"/>
    <p:sldId id="263" r:id="rId5"/>
    <p:sldId id="264" r:id="rId6"/>
    <p:sldId id="266" r:id="rId7"/>
    <p:sldId id="267" r:id="rId8"/>
    <p:sldId id="268" r:id="rId9"/>
    <p:sldId id="269" r:id="rId10"/>
    <p:sldId id="270" r:id="rId11"/>
    <p:sldId id="271" r:id="rId12"/>
    <p:sldId id="272" r:id="rId13"/>
    <p:sldId id="274" r:id="rId14"/>
    <p:sldId id="275" r:id="rId15"/>
    <p:sldId id="265" r:id="rId16"/>
    <p:sldId id="276" r:id="rId17"/>
    <p:sldId id="277" r:id="rId18"/>
    <p:sldId id="278" r:id="rId19"/>
    <p:sldId id="279" r:id="rId20"/>
    <p:sldId id="280" r:id="rId21"/>
    <p:sldId id="258" r:id="rId22"/>
    <p:sldId id="259" r:id="rId23"/>
    <p:sldId id="260"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B533F51-3D95-4AE9-88D8-4DE2D836967F}" type="datetimeFigureOut">
              <a:rPr lang="tr-TR" smtClean="0"/>
              <a:pPr/>
              <a:t>19.12.2014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4D42E84-EA1B-4598-BF76-5F60DC52071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B533F51-3D95-4AE9-88D8-4DE2D836967F}" type="datetimeFigureOut">
              <a:rPr lang="tr-TR" smtClean="0"/>
              <a:pPr/>
              <a:t>19.12.2014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4D42E84-EA1B-4598-BF76-5F60DC52071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B533F51-3D95-4AE9-88D8-4DE2D836967F}" type="datetimeFigureOut">
              <a:rPr lang="tr-TR" smtClean="0"/>
              <a:pPr/>
              <a:t>19.12.2014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4D42E84-EA1B-4598-BF76-5F60DC52071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B533F51-3D95-4AE9-88D8-4DE2D836967F}" type="datetimeFigureOut">
              <a:rPr lang="tr-TR" smtClean="0"/>
              <a:pPr/>
              <a:t>19.12.2014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4D42E84-EA1B-4598-BF76-5F60DC52071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B533F51-3D95-4AE9-88D8-4DE2D836967F}" type="datetimeFigureOut">
              <a:rPr lang="tr-TR" smtClean="0"/>
              <a:pPr/>
              <a:t>19.12.2014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4D42E84-EA1B-4598-BF76-5F60DC52071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B533F51-3D95-4AE9-88D8-4DE2D836967F}" type="datetimeFigureOut">
              <a:rPr lang="tr-TR" smtClean="0"/>
              <a:pPr/>
              <a:t>19.12.2014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4D42E84-EA1B-4598-BF76-5F60DC52071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B533F51-3D95-4AE9-88D8-4DE2D836967F}" type="datetimeFigureOut">
              <a:rPr lang="tr-TR" smtClean="0"/>
              <a:pPr/>
              <a:t>19.12.2014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4D42E84-EA1B-4598-BF76-5F60DC52071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B533F51-3D95-4AE9-88D8-4DE2D836967F}" type="datetimeFigureOut">
              <a:rPr lang="tr-TR" smtClean="0"/>
              <a:pPr/>
              <a:t>19.12.2014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4D42E84-EA1B-4598-BF76-5F60DC52071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B533F51-3D95-4AE9-88D8-4DE2D836967F}" type="datetimeFigureOut">
              <a:rPr lang="tr-TR" smtClean="0"/>
              <a:pPr/>
              <a:t>19.12.2014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4D42E84-EA1B-4598-BF76-5F60DC52071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B533F51-3D95-4AE9-88D8-4DE2D836967F}" type="datetimeFigureOut">
              <a:rPr lang="tr-TR" smtClean="0"/>
              <a:pPr/>
              <a:t>19.12.2014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4D42E84-EA1B-4598-BF76-5F60DC52071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B533F51-3D95-4AE9-88D8-4DE2D836967F}" type="datetimeFigureOut">
              <a:rPr lang="tr-TR" smtClean="0"/>
              <a:pPr/>
              <a:t>19.12.2014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4D42E84-EA1B-4598-BF76-5F60DC52071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tileRect r="-100000" b="-100000"/>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33F51-3D95-4AE9-88D8-4DE2D836967F}" type="datetimeFigureOut">
              <a:rPr lang="tr-TR" smtClean="0"/>
              <a:pPr/>
              <a:t>19.12.2014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42E84-EA1B-4598-BF76-5F60DC52071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188640"/>
            <a:ext cx="7772400" cy="1470025"/>
          </a:xfrm>
          <a:solidFill>
            <a:schemeClr val="accent2"/>
          </a:solidFill>
        </p:spPr>
        <p:txBody>
          <a:bodyPr>
            <a:normAutofit fontScale="90000"/>
          </a:bodyPr>
          <a:lstStyle/>
          <a:p>
            <a:r>
              <a:rPr lang="tr-TR" sz="6400" b="1" dirty="0" smtClean="0"/>
              <a:t>BİNBAŞI DÜNDAR TAŞER </a:t>
            </a:r>
            <a:r>
              <a:rPr lang="tr-TR" dirty="0" smtClean="0"/>
              <a:t/>
            </a:r>
            <a:br>
              <a:rPr lang="tr-TR" dirty="0" smtClean="0"/>
            </a:br>
            <a:r>
              <a:rPr lang="tr-TR" dirty="0" smtClean="0">
                <a:solidFill>
                  <a:srgbClr val="FFC000"/>
                </a:solidFill>
              </a:rPr>
              <a:t>MESLEKİ VE TEKNİK ANADOLU LİSESİ</a:t>
            </a:r>
            <a:endParaRPr lang="tr-TR" dirty="0">
              <a:solidFill>
                <a:srgbClr val="FFC000"/>
              </a:solidFill>
            </a:endParaRPr>
          </a:p>
        </p:txBody>
      </p:sp>
      <p:pic>
        <p:nvPicPr>
          <p:cNvPr id="1027" name="Picture 3" descr="F:\Yeni Klasör\IMG_0521.JPG"/>
          <p:cNvPicPr>
            <a:picLocks noChangeAspect="1" noChangeArrowheads="1"/>
          </p:cNvPicPr>
          <p:nvPr/>
        </p:nvPicPr>
        <p:blipFill>
          <a:blip r:embed="rId2" cstate="print"/>
          <a:srcRect/>
          <a:stretch>
            <a:fillRect/>
          </a:stretch>
        </p:blipFill>
        <p:spPr bwMode="auto">
          <a:xfrm>
            <a:off x="539552" y="2060848"/>
            <a:ext cx="8064896" cy="4320480"/>
          </a:xfrm>
          <a:prstGeom prst="rect">
            <a:avLst/>
          </a:prstGeom>
          <a:ln w="228600" cap="sq" cmpd="thickThin">
            <a:solidFill>
              <a:srgbClr val="000000"/>
            </a:solidFill>
            <a:prstDash val="solid"/>
            <a:miter lim="800000"/>
          </a:ln>
          <a:effectLst>
            <a:innerShdw blurRad="76200">
              <a:srgbClr val="000000"/>
            </a:innerShdw>
          </a:effectLst>
        </p:spPr>
      </p:pic>
      <p:sp>
        <p:nvSpPr>
          <p:cNvPr id="6" name="5 Metin kutusu"/>
          <p:cNvSpPr txBox="1"/>
          <p:nvPr/>
        </p:nvSpPr>
        <p:spPr>
          <a:xfrm>
            <a:off x="1547664" y="6021288"/>
            <a:ext cx="5688632" cy="523220"/>
          </a:xfrm>
          <a:prstGeom prst="rect">
            <a:avLst/>
          </a:prstGeom>
          <a:noFill/>
        </p:spPr>
        <p:txBody>
          <a:bodyPr wrap="square" rtlCol="0">
            <a:spAutoFit/>
          </a:bodyPr>
          <a:lstStyle/>
          <a:p>
            <a:pPr algn="ctr"/>
            <a:r>
              <a:rPr lang="tr-TR" sz="2800" b="1" dirty="0" smtClean="0">
                <a:solidFill>
                  <a:schemeClr val="bg1"/>
                </a:solidFill>
              </a:rPr>
              <a:t>GAZİANTEP 2014 ARALIK  </a:t>
            </a:r>
            <a:endParaRPr lang="tr-TR" sz="28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C000"/>
          </a:solidFill>
        </p:spPr>
        <p:txBody>
          <a:bodyPr/>
          <a:lstStyle/>
          <a:p>
            <a:r>
              <a:rPr lang="tr-TR" b="1" dirty="0" smtClean="0"/>
              <a:t>OKUL YÖNETİCİ ODALARIMIZ</a:t>
            </a:r>
            <a:endParaRPr lang="tr-TR" b="1" dirty="0"/>
          </a:p>
        </p:txBody>
      </p:sp>
      <p:pic>
        <p:nvPicPr>
          <p:cNvPr id="9218" name="Picture 2" descr="F:\Yeni Klasör\IMG_0576.JPG"/>
          <p:cNvPicPr>
            <a:picLocks noChangeAspect="1" noChangeArrowheads="1"/>
          </p:cNvPicPr>
          <p:nvPr/>
        </p:nvPicPr>
        <p:blipFill>
          <a:blip r:embed="rId2" cstate="print"/>
          <a:srcRect/>
          <a:stretch>
            <a:fillRect/>
          </a:stretch>
        </p:blipFill>
        <p:spPr bwMode="auto">
          <a:xfrm>
            <a:off x="0" y="2060848"/>
            <a:ext cx="4716016" cy="3789040"/>
          </a:xfrm>
          <a:prstGeom prst="rect">
            <a:avLst/>
          </a:prstGeom>
          <a:noFill/>
        </p:spPr>
      </p:pic>
      <p:pic>
        <p:nvPicPr>
          <p:cNvPr id="9219" name="Picture 3" descr="F:\Yeni Klasör\IMG_0568.JPG"/>
          <p:cNvPicPr>
            <a:picLocks noChangeAspect="1" noChangeArrowheads="1"/>
          </p:cNvPicPr>
          <p:nvPr/>
        </p:nvPicPr>
        <p:blipFill>
          <a:blip r:embed="rId3" cstate="print"/>
          <a:srcRect/>
          <a:stretch>
            <a:fillRect/>
          </a:stretch>
        </p:blipFill>
        <p:spPr bwMode="auto">
          <a:xfrm>
            <a:off x="4716016" y="2492896"/>
            <a:ext cx="4427984" cy="388843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C000"/>
          </a:solidFill>
        </p:spPr>
        <p:txBody>
          <a:bodyPr/>
          <a:lstStyle/>
          <a:p>
            <a:r>
              <a:rPr lang="tr-TR" b="1" dirty="0" smtClean="0"/>
              <a:t>ÖĞRETMENLER ODAMIZ</a:t>
            </a:r>
            <a:endParaRPr lang="tr-TR" b="1" dirty="0"/>
          </a:p>
        </p:txBody>
      </p:sp>
      <p:pic>
        <p:nvPicPr>
          <p:cNvPr id="10242" name="Picture 2" descr="F:\Yeni Klasör\IMG_0577.JPG"/>
          <p:cNvPicPr>
            <a:picLocks noChangeAspect="1" noChangeArrowheads="1"/>
          </p:cNvPicPr>
          <p:nvPr/>
        </p:nvPicPr>
        <p:blipFill>
          <a:blip r:embed="rId2" cstate="print"/>
          <a:srcRect/>
          <a:stretch>
            <a:fillRect/>
          </a:stretch>
        </p:blipFill>
        <p:spPr bwMode="auto">
          <a:xfrm>
            <a:off x="0" y="1412776"/>
            <a:ext cx="4788024" cy="3573016"/>
          </a:xfrm>
          <a:prstGeom prst="rect">
            <a:avLst/>
          </a:prstGeom>
          <a:noFill/>
        </p:spPr>
      </p:pic>
      <p:pic>
        <p:nvPicPr>
          <p:cNvPr id="10243" name="Picture 3" descr="F:\Yeni Klasör\IMG_0578.JPG"/>
          <p:cNvPicPr>
            <a:picLocks noChangeAspect="1" noChangeArrowheads="1"/>
          </p:cNvPicPr>
          <p:nvPr/>
        </p:nvPicPr>
        <p:blipFill>
          <a:blip r:embed="rId3" cstate="print"/>
          <a:srcRect/>
          <a:stretch>
            <a:fillRect/>
          </a:stretch>
        </p:blipFill>
        <p:spPr bwMode="auto">
          <a:xfrm>
            <a:off x="4355976" y="3140968"/>
            <a:ext cx="4644008" cy="350100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C000"/>
          </a:solidFill>
        </p:spPr>
        <p:txBody>
          <a:bodyPr/>
          <a:lstStyle/>
          <a:p>
            <a:r>
              <a:rPr lang="tr-TR" b="1" dirty="0" smtClean="0"/>
              <a:t>LABORATUARLARIMIZ</a:t>
            </a:r>
            <a:endParaRPr lang="tr-TR" b="1" dirty="0"/>
          </a:p>
        </p:txBody>
      </p:sp>
      <p:pic>
        <p:nvPicPr>
          <p:cNvPr id="11266" name="Picture 2" descr="F:\Yeni Klasör\IMG_0581.JPG"/>
          <p:cNvPicPr>
            <a:picLocks noChangeAspect="1" noChangeArrowheads="1"/>
          </p:cNvPicPr>
          <p:nvPr/>
        </p:nvPicPr>
        <p:blipFill>
          <a:blip r:embed="rId2" cstate="print"/>
          <a:srcRect/>
          <a:stretch>
            <a:fillRect/>
          </a:stretch>
        </p:blipFill>
        <p:spPr bwMode="auto">
          <a:xfrm>
            <a:off x="0" y="1628800"/>
            <a:ext cx="4716016" cy="3384376"/>
          </a:xfrm>
          <a:prstGeom prst="rect">
            <a:avLst/>
          </a:prstGeom>
          <a:noFill/>
        </p:spPr>
      </p:pic>
      <p:sp>
        <p:nvSpPr>
          <p:cNvPr id="4" name="3 Metin kutusu"/>
          <p:cNvSpPr txBox="1"/>
          <p:nvPr/>
        </p:nvSpPr>
        <p:spPr>
          <a:xfrm>
            <a:off x="0" y="4437112"/>
            <a:ext cx="4716016" cy="707886"/>
          </a:xfrm>
          <a:prstGeom prst="rect">
            <a:avLst/>
          </a:prstGeom>
          <a:noFill/>
        </p:spPr>
        <p:txBody>
          <a:bodyPr wrap="square" rtlCol="0">
            <a:spAutoFit/>
          </a:bodyPr>
          <a:lstStyle/>
          <a:p>
            <a:pPr algn="ctr"/>
            <a:r>
              <a:rPr lang="tr-TR" sz="4000" b="1" dirty="0" smtClean="0"/>
              <a:t>HEMŞİRELİK</a:t>
            </a:r>
            <a:endParaRPr lang="tr-TR" sz="4000" b="1" dirty="0"/>
          </a:p>
        </p:txBody>
      </p:sp>
      <p:pic>
        <p:nvPicPr>
          <p:cNvPr id="11267" name="Picture 3" descr="F:\Yeni Klasör\IMG_0585.JPG"/>
          <p:cNvPicPr>
            <a:picLocks noChangeAspect="1" noChangeArrowheads="1"/>
          </p:cNvPicPr>
          <p:nvPr/>
        </p:nvPicPr>
        <p:blipFill>
          <a:blip r:embed="rId3" cstate="print"/>
          <a:srcRect/>
          <a:stretch>
            <a:fillRect/>
          </a:stretch>
        </p:blipFill>
        <p:spPr bwMode="auto">
          <a:xfrm>
            <a:off x="4283968" y="1628800"/>
            <a:ext cx="4572000" cy="3456384"/>
          </a:xfrm>
          <a:prstGeom prst="rect">
            <a:avLst/>
          </a:prstGeom>
          <a:noFill/>
        </p:spPr>
      </p:pic>
      <p:sp>
        <p:nvSpPr>
          <p:cNvPr id="6" name="5 Metin kutusu"/>
          <p:cNvSpPr txBox="1"/>
          <p:nvPr/>
        </p:nvSpPr>
        <p:spPr>
          <a:xfrm>
            <a:off x="4572000" y="4437112"/>
            <a:ext cx="4032448" cy="769441"/>
          </a:xfrm>
          <a:prstGeom prst="rect">
            <a:avLst/>
          </a:prstGeom>
          <a:noFill/>
        </p:spPr>
        <p:txBody>
          <a:bodyPr wrap="square" rtlCol="0">
            <a:spAutoFit/>
          </a:bodyPr>
          <a:lstStyle/>
          <a:p>
            <a:pPr algn="ctr"/>
            <a:r>
              <a:rPr lang="tr-TR" sz="4400" b="1" dirty="0" smtClean="0">
                <a:solidFill>
                  <a:schemeClr val="bg1">
                    <a:lumMod val="95000"/>
                  </a:schemeClr>
                </a:solidFill>
              </a:rPr>
              <a:t>ANESTEZİ</a:t>
            </a:r>
            <a:endParaRPr lang="tr-TR" sz="4400" b="1" dirty="0">
              <a:solidFill>
                <a:schemeClr val="bg1">
                  <a:lumMod val="9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C000"/>
          </a:solidFill>
        </p:spPr>
        <p:txBody>
          <a:bodyPr/>
          <a:lstStyle/>
          <a:p>
            <a:r>
              <a:rPr lang="tr-TR" b="1" dirty="0" smtClean="0"/>
              <a:t>YURT BİNAMIZA GEÇİŞ</a:t>
            </a:r>
            <a:endParaRPr lang="tr-TR" b="1" dirty="0"/>
          </a:p>
        </p:txBody>
      </p:sp>
      <p:pic>
        <p:nvPicPr>
          <p:cNvPr id="12290" name="Picture 2" descr="F:\Yeni Klasör\IMG_0545.JPG"/>
          <p:cNvPicPr>
            <a:picLocks noChangeAspect="1" noChangeArrowheads="1"/>
          </p:cNvPicPr>
          <p:nvPr/>
        </p:nvPicPr>
        <p:blipFill>
          <a:blip r:embed="rId2" cstate="print"/>
          <a:srcRect/>
          <a:stretch>
            <a:fillRect/>
          </a:stretch>
        </p:blipFill>
        <p:spPr bwMode="auto">
          <a:xfrm>
            <a:off x="1475656" y="1844824"/>
            <a:ext cx="6336704" cy="475252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C000"/>
          </a:solidFill>
        </p:spPr>
        <p:txBody>
          <a:bodyPr/>
          <a:lstStyle/>
          <a:p>
            <a:r>
              <a:rPr lang="tr-TR" b="1" dirty="0" smtClean="0"/>
              <a:t>YURT BİNAMIZDAN KESİT</a:t>
            </a:r>
            <a:endParaRPr lang="tr-TR" b="1" dirty="0"/>
          </a:p>
        </p:txBody>
      </p:sp>
      <p:pic>
        <p:nvPicPr>
          <p:cNvPr id="13314" name="Picture 2" descr="F:\Yeni Klasör\IMG_0523.JPG"/>
          <p:cNvPicPr>
            <a:picLocks noChangeAspect="1" noChangeArrowheads="1"/>
          </p:cNvPicPr>
          <p:nvPr/>
        </p:nvPicPr>
        <p:blipFill>
          <a:blip r:embed="rId2" cstate="print"/>
          <a:srcRect/>
          <a:stretch>
            <a:fillRect/>
          </a:stretch>
        </p:blipFill>
        <p:spPr bwMode="auto">
          <a:xfrm>
            <a:off x="1619672" y="1556792"/>
            <a:ext cx="6192688" cy="530120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C000"/>
          </a:solidFill>
        </p:spPr>
        <p:txBody>
          <a:bodyPr/>
          <a:lstStyle/>
          <a:p>
            <a:r>
              <a:rPr lang="tr-TR" dirty="0" smtClean="0"/>
              <a:t>YURT BİNAMIZDAN KESİT</a:t>
            </a:r>
            <a:endParaRPr lang="tr-TR" dirty="0"/>
          </a:p>
        </p:txBody>
      </p:sp>
      <p:pic>
        <p:nvPicPr>
          <p:cNvPr id="3" name="Picture 5" descr="F:\Yeni Klasör\IMG_0527.JPG"/>
          <p:cNvPicPr>
            <a:picLocks noChangeAspect="1" noChangeArrowheads="1"/>
          </p:cNvPicPr>
          <p:nvPr/>
        </p:nvPicPr>
        <p:blipFill>
          <a:blip r:embed="rId2" cstate="print"/>
          <a:srcRect/>
          <a:stretch>
            <a:fillRect/>
          </a:stretch>
        </p:blipFill>
        <p:spPr bwMode="auto">
          <a:xfrm>
            <a:off x="1475656" y="1772816"/>
            <a:ext cx="6696744" cy="508518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C000"/>
          </a:solidFill>
        </p:spPr>
        <p:txBody>
          <a:bodyPr/>
          <a:lstStyle/>
          <a:p>
            <a:r>
              <a:rPr lang="tr-TR" b="1" dirty="0" smtClean="0"/>
              <a:t>YURT BİNAMIZIN GİRİŞİ</a:t>
            </a:r>
            <a:endParaRPr lang="tr-TR" b="1" dirty="0"/>
          </a:p>
        </p:txBody>
      </p:sp>
      <p:pic>
        <p:nvPicPr>
          <p:cNvPr id="14338" name="Picture 2" descr="F:\Yeni Klasör\IMG_0529.JPG"/>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C000"/>
          </a:solidFill>
        </p:spPr>
        <p:txBody>
          <a:bodyPr>
            <a:normAutofit/>
          </a:bodyPr>
          <a:lstStyle/>
          <a:p>
            <a:r>
              <a:rPr lang="tr-TR" sz="3200" b="1" dirty="0" smtClean="0"/>
              <a:t>YURDUMUZDA NÖBETÇİ ÖĞRETMEN ODASI</a:t>
            </a:r>
            <a:endParaRPr lang="tr-TR" sz="3200" b="1" dirty="0"/>
          </a:p>
        </p:txBody>
      </p:sp>
      <p:pic>
        <p:nvPicPr>
          <p:cNvPr id="15362" name="Picture 2" descr="F:\Yeni Klasör\IMG_0598.JPG"/>
          <p:cNvPicPr>
            <a:picLocks noChangeAspect="1" noChangeArrowheads="1"/>
          </p:cNvPicPr>
          <p:nvPr/>
        </p:nvPicPr>
        <p:blipFill>
          <a:blip r:embed="rId2" cstate="print"/>
          <a:srcRect/>
          <a:stretch>
            <a:fillRect/>
          </a:stretch>
        </p:blipFill>
        <p:spPr bwMode="auto">
          <a:xfrm>
            <a:off x="0" y="1268760"/>
            <a:ext cx="5292080" cy="3933056"/>
          </a:xfrm>
          <a:prstGeom prst="rect">
            <a:avLst/>
          </a:prstGeom>
          <a:noFill/>
        </p:spPr>
      </p:pic>
      <p:pic>
        <p:nvPicPr>
          <p:cNvPr id="15363" name="Picture 3" descr="F:\Yeni Klasör\IMG_0599.JPG"/>
          <p:cNvPicPr>
            <a:picLocks noChangeAspect="1" noChangeArrowheads="1"/>
          </p:cNvPicPr>
          <p:nvPr/>
        </p:nvPicPr>
        <p:blipFill>
          <a:blip r:embed="rId3" cstate="print"/>
          <a:srcRect/>
          <a:stretch>
            <a:fillRect/>
          </a:stretch>
        </p:blipFill>
        <p:spPr bwMode="auto">
          <a:xfrm>
            <a:off x="4283968" y="3068960"/>
            <a:ext cx="4860032" cy="378904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C000"/>
          </a:solidFill>
        </p:spPr>
        <p:txBody>
          <a:bodyPr/>
          <a:lstStyle/>
          <a:p>
            <a:r>
              <a:rPr lang="tr-TR" b="1" dirty="0" smtClean="0"/>
              <a:t>YURDUMUZDA ÖĞRENCİ ODAMIZ</a:t>
            </a:r>
            <a:endParaRPr lang="tr-TR" b="1" dirty="0"/>
          </a:p>
        </p:txBody>
      </p:sp>
      <p:pic>
        <p:nvPicPr>
          <p:cNvPr id="16386" name="Picture 2" descr="F:\Yeni Klasör\IMG_0602.JPG"/>
          <p:cNvPicPr>
            <a:picLocks noChangeAspect="1" noChangeArrowheads="1"/>
          </p:cNvPicPr>
          <p:nvPr/>
        </p:nvPicPr>
        <p:blipFill>
          <a:blip r:embed="rId2" cstate="print"/>
          <a:srcRect/>
          <a:stretch>
            <a:fillRect/>
          </a:stretch>
        </p:blipFill>
        <p:spPr bwMode="auto">
          <a:xfrm>
            <a:off x="1259632" y="1412776"/>
            <a:ext cx="6984776" cy="496855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C000"/>
          </a:solidFill>
        </p:spPr>
        <p:txBody>
          <a:bodyPr>
            <a:normAutofit fontScale="90000"/>
          </a:bodyPr>
          <a:lstStyle/>
          <a:p>
            <a:r>
              <a:rPr lang="tr-TR" b="1" dirty="0" smtClean="0"/>
              <a:t>YURDUMUZDA ÖĞRENCİLERİMİZ İÇİN DİNLENME ODAMIZ</a:t>
            </a:r>
            <a:endParaRPr lang="tr-TR" b="1" dirty="0"/>
          </a:p>
        </p:txBody>
      </p:sp>
      <p:pic>
        <p:nvPicPr>
          <p:cNvPr id="17410" name="Picture 2" descr="F:\Yeni Klasör\IMG_0603.JPG"/>
          <p:cNvPicPr>
            <a:picLocks noChangeAspect="1" noChangeArrowheads="1"/>
          </p:cNvPicPr>
          <p:nvPr/>
        </p:nvPicPr>
        <p:blipFill>
          <a:blip r:embed="rId2" cstate="print"/>
          <a:srcRect/>
          <a:stretch>
            <a:fillRect/>
          </a:stretch>
        </p:blipFill>
        <p:spPr bwMode="auto">
          <a:xfrm>
            <a:off x="0" y="1484784"/>
            <a:ext cx="4427984" cy="3356992"/>
          </a:xfrm>
          <a:prstGeom prst="rect">
            <a:avLst/>
          </a:prstGeom>
          <a:noFill/>
        </p:spPr>
      </p:pic>
      <p:pic>
        <p:nvPicPr>
          <p:cNvPr id="17411" name="Picture 3" descr="F:\Yeni Klasör\IMG_0604.JPG"/>
          <p:cNvPicPr>
            <a:picLocks noChangeAspect="1" noChangeArrowheads="1"/>
          </p:cNvPicPr>
          <p:nvPr/>
        </p:nvPicPr>
        <p:blipFill>
          <a:blip r:embed="rId3" cstate="print"/>
          <a:srcRect/>
          <a:stretch>
            <a:fillRect/>
          </a:stretch>
        </p:blipFill>
        <p:spPr bwMode="auto">
          <a:xfrm>
            <a:off x="3851920" y="2420888"/>
            <a:ext cx="4932040" cy="371703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2"/>
          </a:solidFill>
        </p:spPr>
        <p:txBody>
          <a:bodyPr>
            <a:normAutofit/>
          </a:bodyPr>
          <a:lstStyle/>
          <a:p>
            <a:r>
              <a:rPr lang="tr-TR" sz="6000" b="1" dirty="0" smtClean="0">
                <a:latin typeface="Chiller" pitchFamily="82" charset="0"/>
              </a:rPr>
              <a:t>Dünden Bugüne Okulumuz</a:t>
            </a:r>
            <a:endParaRPr lang="tr-TR" sz="6000" b="1" dirty="0">
              <a:latin typeface="Chiller" pitchFamily="82" charset="0"/>
            </a:endParaRPr>
          </a:p>
        </p:txBody>
      </p:sp>
      <p:sp>
        <p:nvSpPr>
          <p:cNvPr id="3" name="2 İçerik Yer Tutucusu"/>
          <p:cNvSpPr>
            <a:spLocks noGrp="1"/>
          </p:cNvSpPr>
          <p:nvPr>
            <p:ph idx="1"/>
          </p:nvPr>
        </p:nvSpPr>
        <p:spPr>
          <a:xfrm>
            <a:off x="457200" y="1600200"/>
            <a:ext cx="8229600" cy="4925144"/>
          </a:xfrm>
          <a:solidFill>
            <a:schemeClr val="accent2"/>
          </a:solidFill>
        </p:spPr>
        <p:txBody>
          <a:bodyPr>
            <a:normAutofit fontScale="47500" lnSpcReduction="20000"/>
          </a:bodyPr>
          <a:lstStyle/>
          <a:p>
            <a:r>
              <a:rPr lang="tr-TR" sz="3400" b="1" dirty="0"/>
              <a:t>2000-2001 Yılında Şehitkamil Sağlık Meslek Lisesi adı altında Acil Tıp Teknisyenliği bölümü olarak Karşıyaka Çağlayan semtindeki Şehitkamil Belediyesinden Sağlık Müdürlüğümüze verilen belediyeye ait semt polikliniğinde eğitim öğretime açılmıştır.</a:t>
            </a:r>
          </a:p>
          <a:p>
            <a:r>
              <a:rPr lang="tr-TR" sz="3400" b="1" dirty="0"/>
              <a:t>2001-2002 yılında Acil Tıp Teknisyenliği bölümü kapatılarak Ebelik Bölümü?ne dönüştürülmüştür.</a:t>
            </a:r>
          </a:p>
          <a:p>
            <a:r>
              <a:rPr lang="tr-TR" sz="3400" b="1" dirty="0"/>
              <a:t>Sağlık Bakanlığı ile İmam Hatip Talebe Yurtları Yaptırma ve Yaşatma Derneği ve Sağlık Meslek Lisesi arasında yapılan protokolle, derneğe ait olan eski İmam Hatip Lisesi binası 2002 yılında Sağlık Bakanlığına 30 yıllığına tahsis edilmiş olup protokol hükümleri gereği </a:t>
            </a:r>
            <a:r>
              <a:rPr lang="tr-TR" sz="3400" b="1" dirty="0" err="1"/>
              <a:t>Bnb</a:t>
            </a:r>
            <a:r>
              <a:rPr lang="tr-TR" sz="3400" b="1" dirty="0"/>
              <a:t>. Dündar </a:t>
            </a:r>
            <a:r>
              <a:rPr lang="tr-TR" sz="3400" b="1" dirty="0" err="1"/>
              <a:t>Taşer</a:t>
            </a:r>
            <a:r>
              <a:rPr lang="tr-TR" sz="3400" b="1" dirty="0"/>
              <a:t> Sağlık Meslek Lisesi adını almıştır. 2003 yılında Sağlık Bakanlığı tarafından binanın 1. ve 2. katlarının bakımı ve onarımı, 2005 yılında ise 3. ve 4. katlarının tamir ve onarımı yaptırılarak okulun tamamı eğitim ve öğretime açılmıştır.</a:t>
            </a:r>
          </a:p>
          <a:p>
            <a:r>
              <a:rPr lang="tr-TR" sz="3400" b="1" dirty="0"/>
              <a:t>2005-2006 Eğitim-Öğretim yılında Ebelik bölümü kapatılarak Anestezi ve Laboratuar Teknisyenliği, 2007-2008 Eğitim-Öğretim yılında ise Diş Teknisyenliği ve Hemşirelik bölümleri açılmıştır.</a:t>
            </a:r>
          </a:p>
          <a:p>
            <a:r>
              <a:rPr lang="tr-TR" sz="3400" b="1" dirty="0"/>
              <a:t>Laboratuar Teknisyenliği bölümü mezunlarımızın istihdamında yaşanılan sıkıntılardan dolayı, 2008-2009 Eğitim-Öğretim yılından itibaren bu bölüme öğrenci kontenjanı girilmemiştir.Amacımız sadece mezun vermek değil, mezun öğrencilerimizin istihdam edilmesini de sağlamak olduğundan, mezun takiplerimizin sonucunda elde edilen verileri değerlendirerek önlemler almaktayız.</a:t>
            </a:r>
          </a:p>
          <a:p>
            <a:r>
              <a:rPr lang="tr-TR" sz="3400" b="1" dirty="0"/>
              <a:t>Okulumuz 2012-2013 Eğitim-öğretim yılında yeni binasına taşınmış ve eğitim-öğretim faaliyetlerine yeni binasında devam etmektedir</a:t>
            </a:r>
            <a:r>
              <a:rPr lang="tr-TR" sz="3400" b="1" dirty="0" smtClean="0"/>
              <a:t>.</a:t>
            </a:r>
          </a:p>
          <a:p>
            <a:r>
              <a:rPr lang="tr-TR" sz="3400" b="1" dirty="0" smtClean="0"/>
              <a:t>Yeni düzenlemeyle  ( 2014-2015 Eğitim-Öğretim Yılı) okulumuz Mesleki ve Teknik Anadolu Lisesi olmuştur.</a:t>
            </a:r>
            <a:endParaRPr lang="tr-TR" sz="3400" b="1" dirty="0"/>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C000"/>
          </a:solidFill>
        </p:spPr>
        <p:txBody>
          <a:bodyPr/>
          <a:lstStyle/>
          <a:p>
            <a:r>
              <a:rPr lang="tr-TR" b="1" dirty="0" smtClean="0"/>
              <a:t>OKUL LOJMANIMIZ</a:t>
            </a:r>
            <a:endParaRPr lang="tr-TR" b="1" dirty="0"/>
          </a:p>
        </p:txBody>
      </p:sp>
      <p:pic>
        <p:nvPicPr>
          <p:cNvPr id="18434" name="Picture 2" descr="F:\Yeni Klasör\IMG_0522.JPG"/>
          <p:cNvPicPr>
            <a:picLocks noChangeAspect="1" noChangeArrowheads="1"/>
          </p:cNvPicPr>
          <p:nvPr/>
        </p:nvPicPr>
        <p:blipFill>
          <a:blip r:embed="rId2" cstate="print"/>
          <a:srcRect/>
          <a:stretch>
            <a:fillRect/>
          </a:stretch>
        </p:blipFill>
        <p:spPr bwMode="auto">
          <a:xfrm>
            <a:off x="4355976" y="1628800"/>
            <a:ext cx="4499992" cy="3861048"/>
          </a:xfrm>
          <a:prstGeom prst="rect">
            <a:avLst/>
          </a:prstGeom>
          <a:noFill/>
        </p:spPr>
      </p:pic>
      <p:pic>
        <p:nvPicPr>
          <p:cNvPr id="18435" name="Picture 3" descr="F:\Yeni Klasör\IMG_0546.JPG"/>
          <p:cNvPicPr>
            <a:picLocks noChangeAspect="1" noChangeArrowheads="1"/>
          </p:cNvPicPr>
          <p:nvPr/>
        </p:nvPicPr>
        <p:blipFill>
          <a:blip r:embed="rId3" cstate="print"/>
          <a:srcRect/>
          <a:stretch>
            <a:fillRect/>
          </a:stretch>
        </p:blipFill>
        <p:spPr bwMode="auto">
          <a:xfrm>
            <a:off x="0" y="2132856"/>
            <a:ext cx="4716016" cy="407707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C000"/>
          </a:solidFill>
        </p:spPr>
        <p:txBody>
          <a:bodyPr>
            <a:normAutofit fontScale="90000"/>
          </a:bodyPr>
          <a:lstStyle/>
          <a:p>
            <a:r>
              <a:rPr lang="tr-TR" dirty="0" smtClean="0"/>
              <a:t> MEVCUT BÖLÜMLERİMİZ </a:t>
            </a:r>
            <a:br>
              <a:rPr lang="tr-TR" dirty="0" smtClean="0"/>
            </a:br>
            <a:r>
              <a:rPr lang="tr-TR" dirty="0" smtClean="0"/>
              <a:t>SINIFLAR BAZINDA</a:t>
            </a:r>
            <a:endParaRPr lang="tr-TR" dirty="0"/>
          </a:p>
        </p:txBody>
      </p:sp>
      <p:sp>
        <p:nvSpPr>
          <p:cNvPr id="3" name="2 İçerik Yer Tutucusu"/>
          <p:cNvSpPr>
            <a:spLocks noGrp="1"/>
          </p:cNvSpPr>
          <p:nvPr>
            <p:ph idx="1"/>
          </p:nvPr>
        </p:nvSpPr>
        <p:spPr>
          <a:solidFill>
            <a:srgbClr val="FFC000"/>
          </a:solidFill>
        </p:spPr>
        <p:txBody>
          <a:bodyPr>
            <a:normAutofit lnSpcReduction="10000"/>
          </a:bodyPr>
          <a:lstStyle/>
          <a:p>
            <a:r>
              <a:rPr lang="tr-TR" dirty="0" smtClean="0"/>
              <a:t>9. Sınıflar Ortak müfredat uygulaması ( Bölüm yok )</a:t>
            </a:r>
          </a:p>
          <a:p>
            <a:r>
              <a:rPr lang="tr-TR" dirty="0" smtClean="0"/>
              <a:t>10. Sınıflar Anestezi, Acil Tıp Teknisyenliği, Hemşirelik,</a:t>
            </a:r>
          </a:p>
          <a:p>
            <a:r>
              <a:rPr lang="tr-TR" dirty="0" smtClean="0"/>
              <a:t>11. Sınıflar Anestezi, Acil Tıp Teknisyenliği, Radyoloji, Hemşirelik, Diş Protez Teknisyenliği, Tıbbi Sekreterlik,</a:t>
            </a:r>
          </a:p>
          <a:p>
            <a:r>
              <a:rPr lang="tr-TR" dirty="0" smtClean="0"/>
              <a:t>12. Sınıflar Anestezi, Acil Tıp Teknisyenliği, Radyoloji, Hemşirelik, </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786210"/>
          </a:xfrm>
          <a:solidFill>
            <a:srgbClr val="FFC000"/>
          </a:solidFill>
        </p:spPr>
        <p:txBody>
          <a:bodyPr>
            <a:normAutofit fontScale="90000"/>
          </a:bodyPr>
          <a:lstStyle/>
          <a:p>
            <a:r>
              <a:rPr lang="tr-TR" sz="4000" b="1" dirty="0" smtClean="0"/>
              <a:t>ANADOLU SAĞLIK MESLEK LİSESİNDEN MESLEKİ VE TEKNİK ANADOLU LİSESİNE</a:t>
            </a:r>
            <a:endParaRPr lang="tr-TR" sz="4000" b="1" dirty="0"/>
          </a:p>
        </p:txBody>
      </p:sp>
      <p:sp>
        <p:nvSpPr>
          <p:cNvPr id="3" name="2 İçerik Yer Tutucusu"/>
          <p:cNvSpPr>
            <a:spLocks noGrp="1"/>
          </p:cNvSpPr>
          <p:nvPr>
            <p:ph idx="1"/>
          </p:nvPr>
        </p:nvSpPr>
        <p:spPr>
          <a:xfrm>
            <a:off x="457200" y="2276872"/>
            <a:ext cx="8229600" cy="3849291"/>
          </a:xfrm>
          <a:solidFill>
            <a:srgbClr val="FFC000"/>
          </a:solidFill>
        </p:spPr>
        <p:txBody>
          <a:bodyPr/>
          <a:lstStyle/>
          <a:p>
            <a:endParaRPr lang="tr-TR" sz="3600" dirty="0" smtClean="0"/>
          </a:p>
          <a:p>
            <a:r>
              <a:rPr lang="tr-TR" sz="3600" dirty="0" smtClean="0"/>
              <a:t>2014-2015 eğitim Öğretim Yılı’ndan başlanarak okulumuz Sağlık Meslek Lisesi yerine Mesleki ve Teknik Anadolu Lisesi olarak anılacaktır.</a:t>
            </a:r>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a:solidFill>
            <a:srgbClr val="FFC000"/>
          </a:solidFill>
        </p:spPr>
        <p:txBody>
          <a:bodyPr/>
          <a:lstStyle/>
          <a:p>
            <a:r>
              <a:rPr lang="tr-TR" dirty="0" smtClean="0"/>
              <a:t>Yapılan </a:t>
            </a:r>
            <a:r>
              <a:rPr lang="tr-TR" dirty="0" err="1" smtClean="0"/>
              <a:t>çalıştay</a:t>
            </a:r>
            <a:r>
              <a:rPr lang="tr-TR" dirty="0" smtClean="0"/>
              <a:t> sonucunda öngörülen uygulama ise, 2014-2015 Yılı itibariyle okulumuza başlayan öğrencilerimizin 10. sınıfta Sağlık Hizmetleri Alanı’nı seçeceği, 11. sınıfa geldiklerinde ise </a:t>
            </a:r>
          </a:p>
          <a:p>
            <a:pPr marL="514350" indent="-514350">
              <a:buAutoNum type="arabicPeriod"/>
            </a:pPr>
            <a:r>
              <a:rPr lang="tr-TR" dirty="0" smtClean="0"/>
              <a:t>Ebe Yardımcılığı</a:t>
            </a:r>
          </a:p>
          <a:p>
            <a:pPr marL="514350" indent="-514350">
              <a:buAutoNum type="arabicPeriod"/>
            </a:pPr>
            <a:r>
              <a:rPr lang="tr-TR" dirty="0" smtClean="0"/>
              <a:t>Hemşire Yardımcılığı,</a:t>
            </a:r>
          </a:p>
          <a:p>
            <a:pPr marL="514350" indent="-514350">
              <a:buAutoNum type="arabicPeriod"/>
            </a:pPr>
            <a:r>
              <a:rPr lang="tr-TR" dirty="0" smtClean="0"/>
              <a:t>Sağlık Bakım Teknisyenliği  Bölümlerinden birini seçeceği yönündedir.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Yeni Klasör\IMG_0550.JPG"/>
          <p:cNvPicPr>
            <a:picLocks noChangeAspect="1" noChangeArrowheads="1"/>
          </p:cNvPicPr>
          <p:nvPr/>
        </p:nvPicPr>
        <p:blipFill>
          <a:blip r:embed="rId2" cstate="print"/>
          <a:srcRect/>
          <a:stretch>
            <a:fillRect/>
          </a:stretch>
        </p:blipFill>
        <p:spPr bwMode="auto">
          <a:xfrm>
            <a:off x="539552" y="332656"/>
            <a:ext cx="8064896" cy="568863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2 Metin kutusu"/>
          <p:cNvSpPr txBox="1"/>
          <p:nvPr/>
        </p:nvSpPr>
        <p:spPr>
          <a:xfrm>
            <a:off x="827584" y="4005064"/>
            <a:ext cx="3816424" cy="1754326"/>
          </a:xfrm>
          <a:prstGeom prst="rect">
            <a:avLst/>
          </a:prstGeom>
          <a:noFill/>
        </p:spPr>
        <p:txBody>
          <a:bodyPr wrap="square" rtlCol="0">
            <a:spAutoFit/>
          </a:bodyPr>
          <a:lstStyle/>
          <a:p>
            <a:r>
              <a:rPr lang="tr-TR" b="1" dirty="0" smtClean="0">
                <a:solidFill>
                  <a:srgbClr val="C00000"/>
                </a:solidFill>
              </a:rPr>
              <a:t>Okulumuz, Gaziantep’in en köklü sağlık elemanı yetiştiren okulu olup, disiplin anlayışı, yönetim anlayışı, akademik kadrosu ve personelleriyle takım ruhunu size daha okulun  ilk girişinde hissettirecektir.</a:t>
            </a:r>
            <a:endParaRPr lang="tr-TR" b="1"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C000"/>
          </a:solidFill>
        </p:spPr>
        <p:txBody>
          <a:bodyPr/>
          <a:lstStyle/>
          <a:p>
            <a:r>
              <a:rPr lang="tr-TR" b="1" dirty="0" smtClean="0"/>
              <a:t>OKULUMUZ FİZİKİ KOŞULLARI</a:t>
            </a:r>
            <a:endParaRPr lang="tr-TR" b="1" dirty="0"/>
          </a:p>
        </p:txBody>
      </p:sp>
      <p:sp>
        <p:nvSpPr>
          <p:cNvPr id="3" name="2 İçerik Yer Tutucusu"/>
          <p:cNvSpPr>
            <a:spLocks noGrp="1"/>
          </p:cNvSpPr>
          <p:nvPr>
            <p:ph idx="1"/>
          </p:nvPr>
        </p:nvSpPr>
        <p:spPr>
          <a:solidFill>
            <a:srgbClr val="FFC000"/>
          </a:solidFill>
        </p:spPr>
        <p:txBody>
          <a:bodyPr/>
          <a:lstStyle/>
          <a:p>
            <a:r>
              <a:rPr lang="tr-TR" dirty="0" smtClean="0"/>
              <a:t>Okulumuz, 3 binadan oluşmaktadır</a:t>
            </a:r>
          </a:p>
          <a:p>
            <a:pPr marL="514350" indent="-514350">
              <a:buFont typeface="+mj-lt"/>
              <a:buAutoNum type="arabicPeriod"/>
            </a:pPr>
            <a:r>
              <a:rPr lang="tr-TR" dirty="0" smtClean="0"/>
              <a:t>Eğitim binası,</a:t>
            </a:r>
          </a:p>
          <a:p>
            <a:pPr marL="514350" indent="-514350">
              <a:buFont typeface="+mj-lt"/>
              <a:buAutoNum type="arabicPeriod"/>
            </a:pPr>
            <a:r>
              <a:rPr lang="tr-TR" dirty="0" smtClean="0"/>
              <a:t>Yurt binası,</a:t>
            </a:r>
          </a:p>
          <a:p>
            <a:pPr marL="514350" indent="-514350">
              <a:buFont typeface="+mj-lt"/>
              <a:buAutoNum type="arabicPeriod"/>
            </a:pPr>
            <a:r>
              <a:rPr lang="tr-TR" dirty="0" smtClean="0"/>
              <a:t>Lojmanlar.</a:t>
            </a:r>
          </a:p>
          <a:p>
            <a:pPr marL="514350" indent="-514350" algn="just">
              <a:buNone/>
            </a:pPr>
            <a:r>
              <a:rPr lang="tr-TR" dirty="0" smtClean="0"/>
              <a:t>Okul Bahçemizde ise basketbol ve voleybolun oynandığı ortak alan, ve mini halı saha olmak üzere iki adet spor alanımız bulunmaktadır.</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C000"/>
          </a:solidFill>
        </p:spPr>
        <p:txBody>
          <a:bodyPr/>
          <a:lstStyle/>
          <a:p>
            <a:r>
              <a:rPr lang="tr-TR" dirty="0" smtClean="0"/>
              <a:t>Okul Binamız</a:t>
            </a:r>
            <a:endParaRPr lang="tr-TR" dirty="0"/>
          </a:p>
        </p:txBody>
      </p:sp>
      <p:pic>
        <p:nvPicPr>
          <p:cNvPr id="4098" name="Picture 2" descr="F:\Yeni Klasör\IMG_0540.JPG"/>
          <p:cNvPicPr>
            <a:picLocks noChangeAspect="1" noChangeArrowheads="1"/>
          </p:cNvPicPr>
          <p:nvPr/>
        </p:nvPicPr>
        <p:blipFill>
          <a:blip r:embed="rId2" cstate="print"/>
          <a:srcRect/>
          <a:stretch>
            <a:fillRect/>
          </a:stretch>
        </p:blipFill>
        <p:spPr bwMode="auto">
          <a:xfrm>
            <a:off x="467544" y="1412776"/>
            <a:ext cx="8136904" cy="468052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C000"/>
          </a:solidFill>
        </p:spPr>
        <p:txBody>
          <a:bodyPr/>
          <a:lstStyle/>
          <a:p>
            <a:r>
              <a:rPr lang="tr-TR" dirty="0" smtClean="0"/>
              <a:t>OKUL GİRİŞİ</a:t>
            </a:r>
            <a:endParaRPr lang="tr-TR" dirty="0"/>
          </a:p>
        </p:txBody>
      </p:sp>
      <p:pic>
        <p:nvPicPr>
          <p:cNvPr id="5122" name="Picture 2" descr="F:\Yeni Klasör\IMG_0549.JPG"/>
          <p:cNvPicPr>
            <a:picLocks noChangeAspect="1" noChangeArrowheads="1"/>
          </p:cNvPicPr>
          <p:nvPr/>
        </p:nvPicPr>
        <p:blipFill>
          <a:blip r:embed="rId2" cstate="print"/>
          <a:srcRect/>
          <a:stretch>
            <a:fillRect/>
          </a:stretch>
        </p:blipFill>
        <p:spPr bwMode="auto">
          <a:xfrm>
            <a:off x="899592" y="1124744"/>
            <a:ext cx="7704856" cy="511256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C000"/>
          </a:solidFill>
        </p:spPr>
        <p:txBody>
          <a:bodyPr/>
          <a:lstStyle/>
          <a:p>
            <a:r>
              <a:rPr lang="tr-TR" dirty="0" smtClean="0"/>
              <a:t>NÖBETÇİ ÖĞRENCİ  NOKTAMIZ</a:t>
            </a:r>
            <a:endParaRPr lang="tr-TR" dirty="0"/>
          </a:p>
        </p:txBody>
      </p:sp>
      <p:pic>
        <p:nvPicPr>
          <p:cNvPr id="6146" name="Picture 2" descr="F:\Yeni Klasör\IMG_0552.JPG"/>
          <p:cNvPicPr>
            <a:picLocks noChangeAspect="1" noChangeArrowheads="1"/>
          </p:cNvPicPr>
          <p:nvPr/>
        </p:nvPicPr>
        <p:blipFill>
          <a:blip r:embed="rId2" cstate="print"/>
          <a:srcRect/>
          <a:stretch>
            <a:fillRect/>
          </a:stretch>
        </p:blipFill>
        <p:spPr bwMode="auto">
          <a:xfrm>
            <a:off x="827584" y="1124744"/>
            <a:ext cx="7776864" cy="573325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C000"/>
          </a:solidFill>
        </p:spPr>
        <p:txBody>
          <a:bodyPr/>
          <a:lstStyle/>
          <a:p>
            <a:r>
              <a:rPr lang="tr-TR" dirty="0" smtClean="0"/>
              <a:t>KANTİNİMİZDEN KESİTLER</a:t>
            </a:r>
            <a:endParaRPr lang="tr-TR" dirty="0"/>
          </a:p>
        </p:txBody>
      </p:sp>
      <p:pic>
        <p:nvPicPr>
          <p:cNvPr id="7171" name="Picture 3" descr="F:\Yeni Klasör\IMG_0562.JPG"/>
          <p:cNvPicPr>
            <a:picLocks noChangeAspect="1" noChangeArrowheads="1"/>
          </p:cNvPicPr>
          <p:nvPr/>
        </p:nvPicPr>
        <p:blipFill>
          <a:blip r:embed="rId2" cstate="print"/>
          <a:srcRect/>
          <a:stretch>
            <a:fillRect/>
          </a:stretch>
        </p:blipFill>
        <p:spPr bwMode="auto">
          <a:xfrm>
            <a:off x="251520" y="1556792"/>
            <a:ext cx="4211960" cy="2996952"/>
          </a:xfrm>
          <a:prstGeom prst="rect">
            <a:avLst/>
          </a:prstGeom>
          <a:noFill/>
        </p:spPr>
      </p:pic>
      <p:pic>
        <p:nvPicPr>
          <p:cNvPr id="7172" name="Picture 4" descr="F:\Yeni Klasör\IMG_0561.JPG"/>
          <p:cNvPicPr>
            <a:picLocks noChangeAspect="1" noChangeArrowheads="1"/>
          </p:cNvPicPr>
          <p:nvPr/>
        </p:nvPicPr>
        <p:blipFill>
          <a:blip r:embed="rId3" cstate="print"/>
          <a:srcRect/>
          <a:stretch>
            <a:fillRect/>
          </a:stretch>
        </p:blipFill>
        <p:spPr bwMode="auto">
          <a:xfrm>
            <a:off x="4644008" y="1484784"/>
            <a:ext cx="4211960" cy="3717032"/>
          </a:xfrm>
          <a:prstGeom prst="rect">
            <a:avLst/>
          </a:prstGeom>
          <a:noFill/>
        </p:spPr>
      </p:pic>
      <p:pic>
        <p:nvPicPr>
          <p:cNvPr id="7173" name="Picture 5" descr="F:\Yeni Klasör\IMG_0559.JPG"/>
          <p:cNvPicPr>
            <a:picLocks noChangeAspect="1" noChangeArrowheads="1"/>
          </p:cNvPicPr>
          <p:nvPr/>
        </p:nvPicPr>
        <p:blipFill>
          <a:blip r:embed="rId4" cstate="print"/>
          <a:srcRect/>
          <a:stretch>
            <a:fillRect/>
          </a:stretch>
        </p:blipFill>
        <p:spPr bwMode="auto">
          <a:xfrm>
            <a:off x="2195736" y="3501008"/>
            <a:ext cx="3923928" cy="32129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C000"/>
          </a:solidFill>
        </p:spPr>
        <p:txBody>
          <a:bodyPr/>
          <a:lstStyle/>
          <a:p>
            <a:r>
              <a:rPr lang="tr-TR" b="1" dirty="0" smtClean="0"/>
              <a:t>OKULUMUZ KORİDORLARI</a:t>
            </a:r>
            <a:endParaRPr lang="tr-TR" b="1" dirty="0"/>
          </a:p>
        </p:txBody>
      </p:sp>
      <p:pic>
        <p:nvPicPr>
          <p:cNvPr id="8194" name="Picture 2" descr="F:\Yeni Klasör\IMG_0565.JPG"/>
          <p:cNvPicPr>
            <a:picLocks noChangeAspect="1" noChangeArrowheads="1"/>
          </p:cNvPicPr>
          <p:nvPr/>
        </p:nvPicPr>
        <p:blipFill>
          <a:blip r:embed="rId2" cstate="print"/>
          <a:srcRect/>
          <a:stretch>
            <a:fillRect/>
          </a:stretch>
        </p:blipFill>
        <p:spPr bwMode="auto">
          <a:xfrm>
            <a:off x="0" y="1196752"/>
            <a:ext cx="4211960" cy="3212976"/>
          </a:xfrm>
          <a:prstGeom prst="rect">
            <a:avLst/>
          </a:prstGeom>
          <a:noFill/>
        </p:spPr>
      </p:pic>
      <p:pic>
        <p:nvPicPr>
          <p:cNvPr id="8195" name="Picture 3" descr="F:\Yeni Klasör\IMG_0571.JPG"/>
          <p:cNvPicPr>
            <a:picLocks noChangeAspect="1" noChangeArrowheads="1"/>
          </p:cNvPicPr>
          <p:nvPr/>
        </p:nvPicPr>
        <p:blipFill>
          <a:blip r:embed="rId3" cstate="print"/>
          <a:srcRect/>
          <a:stretch>
            <a:fillRect/>
          </a:stretch>
        </p:blipFill>
        <p:spPr bwMode="auto">
          <a:xfrm>
            <a:off x="3707904" y="1340768"/>
            <a:ext cx="5220072" cy="3861048"/>
          </a:xfrm>
          <a:prstGeom prst="rect">
            <a:avLst/>
          </a:prstGeom>
          <a:noFill/>
        </p:spPr>
      </p:pic>
      <p:pic>
        <p:nvPicPr>
          <p:cNvPr id="8196" name="Picture 4" descr="F:\Yeni Klasör\IMG_0573.JPG"/>
          <p:cNvPicPr>
            <a:picLocks noChangeAspect="1" noChangeArrowheads="1"/>
          </p:cNvPicPr>
          <p:nvPr/>
        </p:nvPicPr>
        <p:blipFill>
          <a:blip r:embed="rId4" cstate="print"/>
          <a:srcRect/>
          <a:stretch>
            <a:fillRect/>
          </a:stretch>
        </p:blipFill>
        <p:spPr bwMode="auto">
          <a:xfrm>
            <a:off x="2195736" y="3429000"/>
            <a:ext cx="4427984" cy="3212976"/>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463</Words>
  <Application>Microsoft Office PowerPoint</Application>
  <PresentationFormat>Ekran Gösterisi (4:3)</PresentationFormat>
  <Paragraphs>47</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Ofis Teması</vt:lpstr>
      <vt:lpstr>BİNBAŞI DÜNDAR TAŞER  MESLEKİ VE TEKNİK ANADOLU LİSESİ</vt:lpstr>
      <vt:lpstr>Dünden Bugüne Okulumuz</vt:lpstr>
      <vt:lpstr>Slayt 3</vt:lpstr>
      <vt:lpstr>OKULUMUZ FİZİKİ KOŞULLARI</vt:lpstr>
      <vt:lpstr>Okul Binamız</vt:lpstr>
      <vt:lpstr>OKUL GİRİŞİ</vt:lpstr>
      <vt:lpstr>NÖBETÇİ ÖĞRENCİ  NOKTAMIZ</vt:lpstr>
      <vt:lpstr>KANTİNİMİZDEN KESİTLER</vt:lpstr>
      <vt:lpstr>OKULUMUZ KORİDORLARI</vt:lpstr>
      <vt:lpstr>OKUL YÖNETİCİ ODALARIMIZ</vt:lpstr>
      <vt:lpstr>ÖĞRETMENLER ODAMIZ</vt:lpstr>
      <vt:lpstr>LABORATUARLARIMIZ</vt:lpstr>
      <vt:lpstr>YURT BİNAMIZA GEÇİŞ</vt:lpstr>
      <vt:lpstr>YURT BİNAMIZDAN KESİT</vt:lpstr>
      <vt:lpstr>YURT BİNAMIZDAN KESİT</vt:lpstr>
      <vt:lpstr>YURT BİNAMIZIN GİRİŞİ</vt:lpstr>
      <vt:lpstr>YURDUMUZDA NÖBETÇİ ÖĞRETMEN ODASI</vt:lpstr>
      <vt:lpstr>YURDUMUZDA ÖĞRENCİ ODAMIZ</vt:lpstr>
      <vt:lpstr>YURDUMUZDA ÖĞRENCİLERİMİZ İÇİN DİNLENME ODAMIZ</vt:lpstr>
      <vt:lpstr>OKUL LOJMANIMIZ</vt:lpstr>
      <vt:lpstr> MEVCUT BÖLÜMLERİMİZ  SINIFLAR BAZINDA</vt:lpstr>
      <vt:lpstr>ANADOLU SAĞLIK MESLEK LİSESİNDEN MESLEKİ VE TEKNİK ANADOLU LİSESİNE</vt:lpstr>
      <vt:lpstr>Slayt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BİNBAŞI DÜNDAR TAŞER  MESLEKİ VE TEKNİK ANADOLU LİSESİ</dc:title>
  <dc:creator>Exper</dc:creator>
  <cp:lastModifiedBy>Exper</cp:lastModifiedBy>
  <cp:revision>29</cp:revision>
  <dcterms:created xsi:type="dcterms:W3CDTF">2014-12-19T07:13:36Z</dcterms:created>
  <dcterms:modified xsi:type="dcterms:W3CDTF">2014-12-19T12:24:03Z</dcterms:modified>
</cp:coreProperties>
</file>